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</p:sldIdLst>
  <p:sldSz cx="9144000" cy="6858000" type="screen4x3"/>
  <p:notesSz cx="9945688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howGuides="1">
      <p:cViewPr varScale="1">
        <p:scale>
          <a:sx n="50" d="100"/>
          <a:sy n="50" d="100"/>
        </p:scale>
        <p:origin x="1279" y="2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9" d="100"/>
        <a:sy n="89" d="100"/>
      </p:scale>
      <p:origin x="0" y="-155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B8599-F9F7-464C-9F4A-3AA0666F8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A736BC-7A1A-4C52-9D4F-63637A5FE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66F89-C7E9-4848-9CB9-802C9C5AA357}" type="datetimeFigureOut">
              <a:rPr lang="en-MY" smtClean="0"/>
              <a:t>28/2/2018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BEFFC4-5038-48FB-8759-911BECC21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413BE4-6263-4E2E-A8E9-070D29141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8712D-1BC4-4415-A399-608E6CF477D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161043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260DDA-43EA-4DC3-9998-9E6D7E5EE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3FED89-1BBA-41C4-BBF2-AF1256C5BB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BEA41-0744-470D-804F-058C955CA3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66F89-C7E9-4848-9CB9-802C9C5AA357}" type="datetimeFigureOut">
              <a:rPr lang="en-MY" smtClean="0"/>
              <a:t>28/2/2018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5E4FF-7326-4FE6-95DA-EE4848239F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0E8B1-E5CB-4625-B502-DA1A132EE9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8712D-1BC4-4415-A399-608E6CF477D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936136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D3C9C6-C463-4CA0-90B2-B6BE20246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076DC7-CDBB-4D8D-86A5-60DA49EC39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30559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A142EC-F185-4EAC-BE9D-9E48555E8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02C487-2000-4FA7-A05C-F44DCF272F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81219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0B19C7B-6197-4683-AF7D-0485EFF27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25BFA1-FD88-497E-89DA-1C1F2D0EC1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26023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58861D-F391-4139-A5E4-46EB54EA9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4A76F8-C6F6-42E2-97A7-3BEF67BB55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9403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67C7DF-32F2-4E4D-B400-32DD9DF19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AF82C3-D59A-4B4E-941C-EA7DFC22F0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994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CDBC8B-2925-4288-86CD-89207DEC8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F0A2A5-7F09-43FA-BCEF-238667F85E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7164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707390-6972-4927-A431-C2047ADB3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F1EFA9-F732-40AD-B300-46BE03657E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81189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5572921-47DC-4B4B-B9D7-485032965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D1A915-8858-49FC-852A-B3D66ED5D6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91173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3E88862-A32C-4374-9A8F-17D465D09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CBBF63-E6CD-47B5-88E2-18DB2503F1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8219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69EC743-CE9F-4FC9-8484-3215CB937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F9964A-2119-4960-8CF3-2E2DE6527E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3124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FCEF8F-C844-4B51-80E6-C9CC6956D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910BB1-1852-474F-B7A4-954FBD77E5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5732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28AA215-F7AC-4F57-A620-1FB2AEB2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E08504-8D7D-4E17-80EF-86485867FB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45883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01B4D1-C8D6-457A-9AE9-FEDDC05A3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C14211-83A2-48B3-BD0B-43166E40F0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556944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FB6F6CD-CA3C-4792-9895-E32625ACE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0C52B2-D46E-4C6D-A9CC-846D29EE40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723686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3201BE5-EED6-46DD-9DE7-D27AEF378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96430B-B19C-4342-A7DB-2CFE080E3D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22839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739606D-BCD1-4CFB-BAF3-F1426EAD3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83D2D3-625B-4806-B1E0-59F51B997B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29507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958D917-C7B7-4E79-976B-A7E57AACE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6AE88D-2CF0-46C0-8E1D-B8526D301D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06273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9E25D8-20EB-4CA9-BAD0-B95577A09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F707A4-8A53-4B40-9C28-66E593FFBA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07597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08D7A2-0834-48FA-BD72-EE7D9CF4D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80E1F9-AC67-4D13-A45C-17B37C4D79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96339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58D1C6-9E58-4B01-A91F-76E5393AA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68E647-EC51-4BB1-8010-F66435897E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52759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C5DE795-45A9-4FEE-BB90-AAC2D9A2C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629E6D-2266-4835-9ABB-4B9F17985A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13476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396EFE-3510-480D-BFC1-AB62997D4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82A395-124E-407E-8F1D-C6E2F53EA9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1065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D13144B-B5ED-46D9-94B1-EFD0D3CA6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E83ACD-5A1A-4BDC-B921-1872039CE3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01296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B98192-7FC0-4CB8-A9B3-8B26DD08F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4E1FAD-194A-4376-90C0-923FE2D499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59641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DE3E162-19B4-43EA-BFEF-1C404CA0F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423946-D785-4BE5-85C3-D97654121F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371099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47CBF8-DBFC-458B-8BAA-5C42543BE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B73D46-DC3D-4E03-86BE-796DCDB213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84754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9DBD486-C182-48EE-9B38-F6AD8FEE0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B7CCE-09D1-45EB-BC0E-6DCF7B814C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06577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849F52-2A2E-4BB3-AA8D-84589440F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590B52-27E6-4C4E-9B64-773267B4D2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734073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2E4C94C-E7F3-4C70-8989-00BCB94A0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1B08F3-785F-4A55-853E-F93E73409D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84150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26E8B9-BF7B-45E1-A5CE-3BCC8FC00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DE47EF-A565-4EEB-B18D-BE63041524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30280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729610-96FC-4128-93A4-562FF7D45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50E6CF-2409-4856-9C0C-9E8020D52D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49704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3C09E89-6BF7-4709-9FD1-D3F276322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29B562-9161-4B9A-B21A-A79644890A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750258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762FEB8-56C0-4603-B2F1-C5C36DC1B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1768A6-00F8-4DF2-B1E7-F6FA20D21F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71052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DE49E9-D00B-4062-B3F3-940911677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113E7F-685C-4E46-8431-903FAB7628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17792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CA86A20-41CF-4EE8-A78E-AFD563E50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B9C27A-B87B-4D9A-9535-1E263DF30A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13234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2505C6-9DA0-4826-8706-DCCAD7A00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EFEFEC-8331-41A7-A2BA-DE1910885F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23081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7873F28-62AE-429F-AD54-0C06D59DC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FEF806-E911-4CC7-96DF-3F59D20B5F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29282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190A4E9-658A-431A-959D-E80CF9AB0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273DD9-EA58-4925-B77D-D12516E5FC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287017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2F87DF7-1E60-41BD-8108-12FFB27BD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8BA7DD-8E8D-4177-BEC9-09C191F0CB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929831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2947F9C-A488-4634-9D6C-353C37FC9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568332-7260-428D-8ED7-177A482D8D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65375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8EB4BED-E32B-4976-B3BE-89F1BBCCF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24B4F3-32DB-4EA7-B0C7-EBF69D5DA6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171456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45186FD-C3DD-4D82-BF97-6596174F8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6E9416-872C-44AB-9756-878A0FB584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991330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E1AB5EF-93A1-4647-B096-F40A0B4AA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21733E-A18D-4B50-89B7-552D5EFF49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802868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72716D-C31F-45A3-B4B5-DE7077724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83FE9B-A5A0-400A-B2F8-DE6F589BB3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8645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3BDD0C-4F05-485D-9187-5271698FF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6394AB-9394-4919-B03C-0B6A2E3ED8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30003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DB7D655-C50D-4D5C-964A-021801694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88DD94-797B-41B8-8E48-970422D8E2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68692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725A85-F514-4384-9FE4-369F8B54A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490303-B2C4-47D8-BC2B-6A0E3D8737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607802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4DC5DA-3140-46E7-8BE7-BAFF59733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E0FBF6-B937-41D8-BA15-1807FB1695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72339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F60F5A-1A04-4AAA-B72E-79D41EF41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E7C00F-E2D1-4763-BF9E-3F60CC4427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811810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D3B4FE1-F8AA-487F-A4AE-E5CAC47A7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2C3599-8D8F-40C3-8E1C-5681348D8B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1660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FF6B7F-F094-4143-BCDE-4BDDCE03C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AF2511-09A8-4C69-A881-3D452765F8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4038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FF81441-C424-42F9-B632-6CD01ADDA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A3B286-8955-4CBC-BABD-BD3FF0412E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2339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E0488A5-00E1-43CA-AF88-A74F2979E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927811-468E-4726-91B1-39AA270320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04709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D57AB1B-3064-43B1-8841-FBAE8C949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B8CF04-D226-4419-8549-1C51FE9EFC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6163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On-screen Show (4:3)</PresentationFormat>
  <Paragraphs>0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 Chin Soon</dc:creator>
  <cp:lastModifiedBy>Ho Chin Soon</cp:lastModifiedBy>
  <cp:revision>1</cp:revision>
  <dcterms:created xsi:type="dcterms:W3CDTF">2018-02-28T10:33:58Z</dcterms:created>
  <dcterms:modified xsi:type="dcterms:W3CDTF">2018-02-28T10:41:48Z</dcterms:modified>
</cp:coreProperties>
</file>